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142" autoAdjust="0"/>
  </p:normalViewPr>
  <p:slideViewPr>
    <p:cSldViewPr>
      <p:cViewPr varScale="1">
        <p:scale>
          <a:sx n="72" d="100"/>
          <a:sy n="72" d="100"/>
        </p:scale>
        <p:origin x="-19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1A79F2-6838-4FAC-AF0C-3D18386304A2}" type="datetimeFigureOut">
              <a:rPr lang="pt-PT" smtClean="0"/>
              <a:pPr/>
              <a:t>19-10-2012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7C273-49EB-47C7-950E-55BE6DC501BA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3239" t="32564"/>
          <a:stretch>
            <a:fillRect/>
          </a:stretch>
        </p:blipFill>
        <p:spPr bwMode="auto">
          <a:xfrm>
            <a:off x="0" y="0"/>
            <a:ext cx="9144000" cy="68754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t="47104" r="34618"/>
          <a:stretch>
            <a:fillRect/>
          </a:stretch>
        </p:blipFill>
        <p:spPr bwMode="auto">
          <a:xfrm rot="5400000">
            <a:off x="1143000" y="-114300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3404" t="3390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4006" t="1021" r="36563" b="326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3405" t="34075" b="7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41905" b="34721"/>
          <a:stretch>
            <a:fillRect/>
          </a:stretch>
        </p:blipFill>
        <p:spPr bwMode="auto">
          <a:xfrm>
            <a:off x="0" y="0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42736" t="31879" b="1373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r="45912" b="34228"/>
          <a:stretch>
            <a:fillRect/>
          </a:stretch>
        </p:blipFill>
        <p:spPr bwMode="auto">
          <a:xfrm>
            <a:off x="0" y="-24"/>
            <a:ext cx="9144000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1401" t="34711" r="504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3339" t="1971" r="38566" b="32981"/>
          <a:stretch>
            <a:fillRect/>
          </a:stretch>
        </p:blipFill>
        <p:spPr bwMode="auto">
          <a:xfrm>
            <a:off x="0" y="0"/>
            <a:ext cx="9143999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0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46075" t="33065" b="1156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l="4206" t="1980" r="39234" b="33651"/>
          <a:stretch>
            <a:fillRect/>
          </a:stretch>
        </p:blipFill>
        <p:spPr bwMode="auto">
          <a:xfrm>
            <a:off x="0" y="0"/>
            <a:ext cx="9144000" cy="683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45461" t="337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 r="43908" b="33345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l="45407" t="34025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l="4674" r="37231" b="34515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44740" t="33566"/>
          <a:stretch>
            <a:fillRect/>
          </a:stretch>
        </p:blipFill>
        <p:spPr bwMode="auto">
          <a:xfrm>
            <a:off x="0" y="-26"/>
            <a:ext cx="9144000" cy="685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1992" r="48583" b="35259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 l="44740" t="34442"/>
          <a:stretch>
            <a:fillRect/>
          </a:stretch>
        </p:blipFill>
        <p:spPr bwMode="auto">
          <a:xfrm>
            <a:off x="0" y="-24"/>
            <a:ext cx="9144000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l="10684" r="31221" b="33966"/>
          <a:stretch>
            <a:fillRect/>
          </a:stretch>
        </p:blipFill>
        <p:spPr bwMode="auto">
          <a:xfrm>
            <a:off x="0" y="-24"/>
            <a:ext cx="9255146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l="33388" t="34892" r="7849"/>
          <a:stretch>
            <a:fillRect/>
          </a:stretch>
        </p:blipFill>
        <p:spPr bwMode="auto">
          <a:xfrm>
            <a:off x="0" y="-24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r="41237" b="34831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29381" t="33783" r="12524"/>
          <a:stretch>
            <a:fillRect/>
          </a:stretch>
        </p:blipFill>
        <p:spPr bwMode="auto">
          <a:xfrm>
            <a:off x="0" y="-24"/>
            <a:ext cx="9144000" cy="687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l="16694" t="2006" r="24543" b="32790"/>
          <a:stretch>
            <a:fillRect/>
          </a:stretch>
        </p:blipFill>
        <p:spPr bwMode="auto">
          <a:xfrm>
            <a:off x="1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l="32720" t="34929" r="9185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 l="9348" t="1996" r="32557" b="34134"/>
          <a:stretch>
            <a:fillRect/>
          </a:stretch>
        </p:blipFill>
        <p:spPr bwMode="auto">
          <a:xfrm>
            <a:off x="0" y="-24"/>
            <a:ext cx="9144000" cy="68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40065" t="29813" r="3175"/>
          <a:stretch>
            <a:fillRect/>
          </a:stretch>
        </p:blipFill>
        <p:spPr bwMode="auto">
          <a:xfrm>
            <a:off x="0" y="-24"/>
            <a:ext cx="9144000" cy="69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 l="42737" t="334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254" r="38475" b="34135"/>
          <a:stretch>
            <a:fillRect/>
          </a:stretch>
        </p:blipFill>
        <p:spPr bwMode="auto">
          <a:xfrm>
            <a:off x="0" y="0"/>
            <a:ext cx="9144000" cy="6913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479" t="43314" r="32925"/>
          <a:stretch>
            <a:fillRect/>
          </a:stretch>
        </p:blipFill>
        <p:spPr bwMode="auto">
          <a:xfrm rot="16200000">
            <a:off x="1155997" y="-1173994"/>
            <a:ext cx="6876000" cy="9187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2045" r="47238" b="33360"/>
          <a:stretch>
            <a:fillRect/>
          </a:stretch>
        </p:blipFill>
        <p:spPr bwMode="auto">
          <a:xfrm>
            <a:off x="0" y="0"/>
            <a:ext cx="9143999" cy="6852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42816" t="33930" b="1295"/>
          <a:stretch>
            <a:fillRect/>
          </a:stretch>
        </p:blipFill>
        <p:spPr bwMode="auto">
          <a:xfrm>
            <a:off x="0" y="-1"/>
            <a:ext cx="9144000" cy="6878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r="47659" b="3424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Apresentação no Ecrã (4:3)</PresentationFormat>
  <Paragraphs>0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36</vt:i4>
      </vt:variant>
    </vt:vector>
  </HeadingPairs>
  <TitlesOfParts>
    <vt:vector size="37" baseType="lpstr">
      <vt:lpstr>Tema do Office</vt:lpstr>
      <vt:lpstr>Diapositivo 1</vt:lpstr>
      <vt:lpstr>Diapositivo 2</vt:lpstr>
      <vt:lpstr>Diapositivo 3</vt:lpstr>
      <vt:lpstr>Diapositivo 4</vt:lpstr>
      <vt:lpstr>Diapositivo 5</vt:lpstr>
      <vt:lpstr>Diapositivo 6</vt:lpstr>
      <vt:lpstr>Diapositivo 7</vt:lpstr>
      <vt:lpstr>Diapositivo 8</vt:lpstr>
      <vt:lpstr>Diapositivo 9</vt:lpstr>
      <vt:lpstr>Diapositivo 10</vt:lpstr>
      <vt:lpstr>Diapositivo 11</vt:lpstr>
      <vt:lpstr>Diapositivo 12</vt:lpstr>
      <vt:lpstr>Diapositivo 13</vt:lpstr>
      <vt:lpstr>Diapositivo 14</vt:lpstr>
      <vt:lpstr>Diapositivo 15</vt:lpstr>
      <vt:lpstr>Diapositivo 16</vt:lpstr>
      <vt:lpstr>Diapositivo 17</vt:lpstr>
      <vt:lpstr>Diapositivo 18</vt:lpstr>
      <vt:lpstr>Diapositivo 19</vt:lpstr>
      <vt:lpstr>Diapositivo 20</vt:lpstr>
      <vt:lpstr>Diapositivo 21</vt:lpstr>
      <vt:lpstr>Diapositivo 22</vt:lpstr>
      <vt:lpstr>Diapositivo 23</vt:lpstr>
      <vt:lpstr>Diapositivo 24</vt:lpstr>
      <vt:lpstr>Diapositivo 25</vt:lpstr>
      <vt:lpstr>Diapositivo 26</vt:lpstr>
      <vt:lpstr>Diapositivo 27</vt:lpstr>
      <vt:lpstr>Diapositivo 28</vt:lpstr>
      <vt:lpstr>Diapositivo 29</vt:lpstr>
      <vt:lpstr>Diapositivo 30</vt:lpstr>
      <vt:lpstr>Diapositivo 31</vt:lpstr>
      <vt:lpstr>Diapositivo 32</vt:lpstr>
      <vt:lpstr>Diapositivo 33</vt:lpstr>
      <vt:lpstr>Diapositivo 34</vt:lpstr>
      <vt:lpstr>Diapositivo 35</vt:lpstr>
      <vt:lpstr>Diapositivo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Biblioteca.Agrcbt</dc:creator>
  <cp:lastModifiedBy>Alexandra Magalhães</cp:lastModifiedBy>
  <cp:revision>41</cp:revision>
  <dcterms:created xsi:type="dcterms:W3CDTF">2012-10-10T09:40:40Z</dcterms:created>
  <dcterms:modified xsi:type="dcterms:W3CDTF">2012-10-19T16:44:24Z</dcterms:modified>
</cp:coreProperties>
</file>